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12" r:id="rId3"/>
    <p:sldId id="413" r:id="rId4"/>
    <p:sldId id="418" r:id="rId5"/>
    <p:sldId id="415" r:id="rId6"/>
    <p:sldId id="414" r:id="rId7"/>
    <p:sldId id="416" r:id="rId8"/>
    <p:sldId id="417" r:id="rId9"/>
    <p:sldId id="270" r:id="rId10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F1"/>
    <a:srgbClr val="FFCCFF"/>
    <a:srgbClr val="FB998F"/>
    <a:srgbClr val="F84E4E"/>
    <a:srgbClr val="E31803"/>
    <a:srgbClr val="F27A6A"/>
    <a:srgbClr val="A31F0D"/>
    <a:srgbClr val="F0F5C1"/>
    <a:srgbClr val="FF4747"/>
    <a:srgbClr val="E6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>
        <p:scale>
          <a:sx n="101" d="100"/>
          <a:sy n="101" d="100"/>
        </p:scale>
        <p:origin x="-734" y="96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80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85409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640555"/>
            <a:ext cx="2919472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51277" y="4398007"/>
            <a:ext cx="434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Павлова А.А. ЮМ-213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7946" y="2860262"/>
            <a:ext cx="596022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rgbClr val="A3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НАУЧНОЙ ДЕЯТЕЛЬНОСТИ </a:t>
            </a:r>
            <a:endParaRPr lang="ru-RU" b="1" dirty="0" smtClean="0">
              <a:ln/>
              <a:solidFill>
                <a:srgbClr val="A31F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/>
                <a:solidFill>
                  <a:srgbClr val="A3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А.Э</a:t>
            </a:r>
            <a:r>
              <a:rPr lang="ru-RU" b="1" dirty="0">
                <a:ln/>
                <a:solidFill>
                  <a:srgbClr val="A3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ЖАЛИНСКОГО</a:t>
            </a:r>
            <a:endParaRPr lang="ru-RU" sz="18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946" y="1391220"/>
            <a:ext cx="6741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А.Э.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Жалинский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17 октября 1932 года в г. Ростове-на-Дону.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средней школы в 1950 году поступил на юридический факультет Ростовского государственного университета. В период учебы проявил незаурядные способности в постижении основ юриспруденции и в 1955 году с блеском окончил университет, получив диплом с отличием.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426" y="1639871"/>
            <a:ext cx="2394141" cy="333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1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729" y="884711"/>
            <a:ext cx="8887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научной деятельности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А.Э.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сосредотачивался на проблемах уголовного процесса и криминалистики, затем занялся криминологией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в первую очередь, проблемами предупреждения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729" y="3072348"/>
            <a:ext cx="42574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середины 90-х годов он все большее внимание стал обращать на разработку проблем уголовного права: был членом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группы по созданию проекта УК РФ 1996 г. и активно участвовал в написании комментариев 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74" y="3332649"/>
            <a:ext cx="4436414" cy="277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4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729" y="884711"/>
            <a:ext cx="8887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А.Э.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и ввел в нашей стране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курс о профессиональной деятельности юриста,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 преподавание этой дисциплины такими монографиями как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профессиональной деятельности юриста» (Смоленск, 1995);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юриста. Введение в специальность»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(М., 1997);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специальность «Юриспруденция». Профессиональная деятельность юриста»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(М., 2005, 2007).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84" y="4020849"/>
            <a:ext cx="3337280" cy="251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238" y="907607"/>
            <a:ext cx="870013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Фундаментальные труды А.Э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Жалинского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предупреждение преступлений в СССР: вопросы теории» (Львов, 1976)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Социально-правовое мышление: проблемы борьбы с преступностью» (М., 1989)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 деятельность юриста. Введение в специальность» (М., 1997 и 2005)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немецкое право» (М., 2001) (в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А.Рерихт-Жалинской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немецкое уголовное право» (М., 2004)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«Библиография: Уголовное право. (1985-2006 гг.)» (М., 2007)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«Практикум по уголовному Праву» (М., 2008)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«Уголовное право в ожидании перемен», (М., 2008 и 2009 Гг.)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«Учебно-практический комментарий к Уголовному кодексу Российской Федерации» (М., 2005, 2006 и 2010)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«Уголовное право. Том 1. Общая часть» (М., 2011)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52" y="4884479"/>
            <a:ext cx="26384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66F4E5-F8C3-4D7B-9583-8269BBB4A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9120" y="1306286"/>
            <a:ext cx="479833" cy="4798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35F46AA-DE03-4F32-B5ED-718BC5561F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4371" y="2251619"/>
            <a:ext cx="479833" cy="4798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CB0EB3-765A-4E80-84EA-B0C203F89B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9116" y="3364013"/>
            <a:ext cx="479833" cy="4798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54F1F9-2A70-478A-826D-399C571BE86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4371" y="4644562"/>
            <a:ext cx="479833" cy="4798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8950" y="1192259"/>
            <a:ext cx="7964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великолепно знал немецкий и польский языки и на протяжении многих лет активно занимался проблематикой сравнительного правоведения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8953" y="2025456"/>
            <a:ext cx="8143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было опубликовано свыше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350 научных работ, за научные заслуги в 2004 г. ему было присвоено почетное звание ´Заслуженный деятель науки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8952" y="3182126"/>
            <a:ext cx="8143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выходя за рамки криминологической науки, одним из первых обратил внимание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неисследованность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значимость проблемы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криминологического мышления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криминологических знаний, правового мышления, социально-правового мышления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14204" y="4505565"/>
            <a:ext cx="5373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творческие интересы в области уголовного права наиболее ярко проявились в конце 80-х гг., когда, находясь в ФРГ, он начал активное изучение немецкой юридической литературы, что впоследствии позволило издать две фундаментальные книги о немецком праве</a:t>
            </a:r>
          </a:p>
        </p:txBody>
      </p:sp>
    </p:spTree>
    <p:extLst>
      <p:ext uri="{BB962C8B-B14F-4D97-AF65-F5344CB8AC3E}">
        <p14:creationId xmlns:p14="http://schemas.microsoft.com/office/powerpoint/2010/main" val="8174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407" y="1318126"/>
            <a:ext cx="85811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долголетней и плодотворной научной деятельности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А.Э.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Жалинского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более 200 опубликованных научных работ.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анализ и классификация позволяют сказать, что основными направлениями его научной деятельности являются: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Создание и дальнейшая разработка теории специального предупреждения преступлений, информационных основ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профилактики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Исследование содержания и проблем профессиональной деятельности юриста, социально-правового мышления в сфере борьбы с преступностью.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3) Изучение проблем сравнительного правоведения, прежде всего, немецкого и европейского уголовного права.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4) Разработка новых концептуальных подходов к оценке роли и содержания  современного российского уголовного права.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5) Участие в авторских коллективах по написанию ряда известных и авторитетных учебников по уголовному праву и комментариев к Уголовному кодексу РФ, вышедших из печати за период 1996-2003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2710" y="1104495"/>
            <a:ext cx="5600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Отмеченные плоды творческого труда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А.Э.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Жалинского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свидетельствуют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том, что он несомненно является одним из ярчайших представителей как науки уголовного права и криминологии, так и юридической науки в целом. Энциклопедические познания, аналитический ум и эмоциональность позволяют ему воспринимать и оценивать происходящие социальные и криминальные процессы комплексно и системно.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7" y="1495335"/>
            <a:ext cx="2600286" cy="388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9891</TotalTime>
  <Words>456</Words>
  <Application>Microsoft Office PowerPoint</Application>
  <PresentationFormat>Лист A4 (210x297 мм)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Кошик</dc:creator>
  <cp:lastModifiedBy>Аделина Павлова</cp:lastModifiedBy>
  <cp:revision>308</cp:revision>
  <dcterms:created xsi:type="dcterms:W3CDTF">2003-02-28T13:27:04Z</dcterms:created>
  <dcterms:modified xsi:type="dcterms:W3CDTF">2022-11-24T18:08:31Z</dcterms:modified>
</cp:coreProperties>
</file>