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12" r:id="rId3"/>
    <p:sldId id="413" r:id="rId4"/>
    <p:sldId id="415" r:id="rId5"/>
    <p:sldId id="414" r:id="rId6"/>
    <p:sldId id="416" r:id="rId7"/>
    <p:sldId id="418" r:id="rId8"/>
    <p:sldId id="417" r:id="rId9"/>
    <p:sldId id="270" r:id="rId10"/>
  </p:sldIdLst>
  <p:sldSz cx="9906000" cy="6858000" type="A4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2">
          <p15:clr>
            <a:srgbClr val="A4A3A4"/>
          </p15:clr>
        </p15:guide>
        <p15:guide id="2" pos="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2F1"/>
    <a:srgbClr val="FFCCFF"/>
    <a:srgbClr val="FB998F"/>
    <a:srgbClr val="F84E4E"/>
    <a:srgbClr val="E31803"/>
    <a:srgbClr val="F27A6A"/>
    <a:srgbClr val="A31F0D"/>
    <a:srgbClr val="F0F5C1"/>
    <a:srgbClr val="FF4747"/>
    <a:srgbClr val="E62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33" y="72"/>
      </p:cViewPr>
      <p:guideLst>
        <p:guide orient="horz" pos="812"/>
        <p:guide pos="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80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54A06-2576-4317-9918-DE5666745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6" y="854094"/>
            <a:ext cx="2540005" cy="79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-2" y="2640555"/>
            <a:ext cx="2919472" cy="153774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251277" y="4398007"/>
            <a:ext cx="4343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Бурак Ирина ПОНБ 553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22832" y="2860262"/>
            <a:ext cx="609045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200" b="1">
                <a:ln/>
                <a:solidFill>
                  <a:srgbClr val="A31F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Побегайло Эдуард Филиппович</a:t>
            </a:r>
            <a:endParaRPr lang="ru-RU" b="1" dirty="0">
              <a:ln/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C:\Users\Roman\Desktop\concept .jpg"/>
          <p:cNvPicPr>
            <a:picLocks noChangeAspect="1" noChangeArrowheads="1"/>
          </p:cNvPicPr>
          <p:nvPr/>
        </p:nvPicPr>
        <p:blipFill>
          <a:blip r:embed="rId2" cstate="print">
            <a:lum contrast="70000"/>
          </a:blip>
          <a:srcRect/>
          <a:stretch>
            <a:fillRect/>
          </a:stretch>
        </p:blipFill>
        <p:spPr bwMode="auto">
          <a:xfrm rot="5400000">
            <a:off x="4616208" y="-4476900"/>
            <a:ext cx="990602" cy="990600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705" y="1436528"/>
            <a:ext cx="2293008" cy="32562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0946" y="1391220"/>
            <a:ext cx="67419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Эдуард Филиппович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Побегайло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28 февраля 1937 года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г. Ростов-на-Дону в семье служащих.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1959 году окончил Ростовский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по специальности правоведение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1959-1960 годах старший следователь прокуратуры Ростовской области.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Новошахтинск.</a:t>
            </a:r>
          </a:p>
        </p:txBody>
      </p:sp>
    </p:spTree>
    <p:extLst>
      <p:ext uri="{BB962C8B-B14F-4D97-AF65-F5344CB8AC3E}">
        <p14:creationId xmlns:p14="http://schemas.microsoft.com/office/powerpoint/2010/main" val="22731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C:\Users\Roman\Desktop\concept .jpg"/>
          <p:cNvPicPr>
            <a:picLocks noChangeAspect="1" noChangeArrowheads="1"/>
          </p:cNvPicPr>
          <p:nvPr/>
        </p:nvPicPr>
        <p:blipFill>
          <a:blip r:embed="rId2" cstate="print">
            <a:lum contrast="70000"/>
          </a:blip>
          <a:srcRect/>
          <a:stretch>
            <a:fillRect/>
          </a:stretch>
        </p:blipFill>
        <p:spPr bwMode="auto">
          <a:xfrm rot="5400000">
            <a:off x="4616208" y="-4476900"/>
            <a:ext cx="990602" cy="990600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7729" y="884711"/>
            <a:ext cx="88875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1963 году, после службы в органах прокуратуры, Э.Ф.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Побегайло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 работу в должности преподавателя кафедры теории и истории государства и права юридического факультета ВГУ. В 1964 году он успешно защитил кандидатскую диссертацию на тему «Уголовно-правовая борьба с умышленными убийствами» в Воронежском государственном университете, в 1967 году – решением Высшей Аттестационной Комиссии был утвержден в ученом звании доцента по кафедре теории и истории государства и права.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685" y="4000882"/>
            <a:ext cx="4418603" cy="25476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8044" y="4420113"/>
            <a:ext cx="42574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заведующим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кафедрой теории и истории государства и права Воронежском государственном университете</a:t>
            </a:r>
          </a:p>
        </p:txBody>
      </p:sp>
    </p:spTree>
    <p:extLst>
      <p:ext uri="{BB962C8B-B14F-4D97-AF65-F5344CB8AC3E}">
        <p14:creationId xmlns:p14="http://schemas.microsoft.com/office/powerpoint/2010/main" val="36404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C:\Users\Roman\Desktop\concept .jpg"/>
          <p:cNvPicPr>
            <a:picLocks noChangeAspect="1" noChangeArrowheads="1"/>
          </p:cNvPicPr>
          <p:nvPr/>
        </p:nvPicPr>
        <p:blipFill>
          <a:blip r:embed="rId2" cstate="print">
            <a:lum contrast="70000"/>
          </a:blip>
          <a:srcRect/>
          <a:stretch>
            <a:fillRect/>
          </a:stretch>
        </p:blipFill>
        <p:spPr bwMode="auto">
          <a:xfrm rot="5400000">
            <a:off x="4616208" y="-4476900"/>
            <a:ext cx="990602" cy="990600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2238" y="907607"/>
            <a:ext cx="87001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описывали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Побегайло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Э.Ф.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 Воронежском государственном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университете: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«Сферу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интересов Эдуарда Филипповича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Побегайло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составляли, в первую очередь, проблемы науки уголовного права. Однако он находил время для участия теоретических дискуссиях и успешно осуществлял руководство кафедрой теории и истории государства и права в весьма нелегкое для нее время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4790" t="24067" r="15753" b="2126"/>
          <a:stretch/>
        </p:blipFill>
        <p:spPr>
          <a:xfrm>
            <a:off x="5955887" y="3798498"/>
            <a:ext cx="3659397" cy="29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C:\Users\Roman\Desktop\concept .jpg"/>
          <p:cNvPicPr>
            <a:picLocks noChangeAspect="1" noChangeArrowheads="1"/>
          </p:cNvPicPr>
          <p:nvPr/>
        </p:nvPicPr>
        <p:blipFill>
          <a:blip r:embed="rId2" cstate="print">
            <a:lum contrast="70000"/>
          </a:blip>
          <a:srcRect/>
          <a:stretch>
            <a:fillRect/>
          </a:stretch>
        </p:blipFill>
        <p:spPr bwMode="auto">
          <a:xfrm rot="5400000">
            <a:off x="4616208" y="-4476900"/>
            <a:ext cx="990602" cy="990600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1891" y="950974"/>
            <a:ext cx="90922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1971 году Э.Ф.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Побегайло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назначен на должность заведующего кафедрой теории и истории государства и права Куйбышевского государственного университета и покинул юридический факультет ВГУ.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1971-1974 годах заведующий кафедрой теории и истории государства и права Куйбышевского государственного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сейчас Самарский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университет имени академика С. П. Королёва.)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634" y="4008872"/>
            <a:ext cx="5901170" cy="284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C:\Users\Roman\Desktop\concept .jpg"/>
          <p:cNvPicPr>
            <a:picLocks noChangeAspect="1" noChangeArrowheads="1"/>
          </p:cNvPicPr>
          <p:nvPr/>
        </p:nvPicPr>
        <p:blipFill>
          <a:blip r:embed="rId2" cstate="print">
            <a:lum contrast="70000"/>
          </a:blip>
          <a:srcRect/>
          <a:stretch>
            <a:fillRect/>
          </a:stretch>
        </p:blipFill>
        <p:spPr bwMode="auto">
          <a:xfrm rot="5400000">
            <a:off x="4616208" y="-4476900"/>
            <a:ext cx="990602" cy="990600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5408" y="1606372"/>
            <a:ext cx="85811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кафедры уголовного права и криминологии началась с создания научной школы уголовного права и криминологии в Куйбышевском государственном университете, еще в рамках гуманитарного факультета.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родоначальником является Эдуард Филиппович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Побегайло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Э.Ф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Побегайло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 в г. Куйбышеве немного лет.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время успел увлечь многих студентов идеей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подпитывания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уголовного права достижениями криминологической науки»</a:t>
            </a:r>
          </a:p>
        </p:txBody>
      </p:sp>
    </p:spTree>
    <p:extLst>
      <p:ext uri="{BB962C8B-B14F-4D97-AF65-F5344CB8AC3E}">
        <p14:creationId xmlns:p14="http://schemas.microsoft.com/office/powerpoint/2010/main" val="12506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C:\Users\Roman\Desktop\concept .jpg"/>
          <p:cNvPicPr>
            <a:picLocks noChangeAspect="1" noChangeArrowheads="1"/>
          </p:cNvPicPr>
          <p:nvPr/>
        </p:nvPicPr>
        <p:blipFill>
          <a:blip r:embed="rId2" cstate="print">
            <a:lum contrast="70000"/>
          </a:blip>
          <a:srcRect/>
          <a:stretch>
            <a:fillRect/>
          </a:stretch>
        </p:blipFill>
        <p:spPr bwMode="auto">
          <a:xfrm rot="5400000">
            <a:off x="4616208" y="-4476900"/>
            <a:ext cx="990602" cy="990600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1891" y="1490602"/>
            <a:ext cx="85811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1974-1979 годах старший научный сотрудник, ведущий исследователь, заместитель начальника отдела научно-исследовательского института Министерства Внутренних Дел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СССР.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1979-1995 годах доцент, профессор Академии Министерства Внутренних Дел СССР (Российской Федерации).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1995 года помощник, советник Генерального прокурора Российской Федерации, эксперт Государственной Думы Федерального Собрания Российской Федерации по законодательству и судебно-правовой реформе.</a:t>
            </a:r>
          </a:p>
        </p:txBody>
      </p:sp>
    </p:spTree>
    <p:extLst>
      <p:ext uri="{BB962C8B-B14F-4D97-AF65-F5344CB8AC3E}">
        <p14:creationId xmlns:p14="http://schemas.microsoft.com/office/powerpoint/2010/main" val="23644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0" name="Picture 32" descr="C:\Users\Roman\Desktop\concept .jpg"/>
          <p:cNvPicPr>
            <a:picLocks noChangeAspect="1" noChangeArrowheads="1"/>
          </p:cNvPicPr>
          <p:nvPr/>
        </p:nvPicPr>
        <p:blipFill>
          <a:blip r:embed="rId2" cstate="print">
            <a:lum contrast="70000"/>
          </a:blip>
          <a:srcRect/>
          <a:stretch>
            <a:fillRect/>
          </a:stretch>
        </p:blipFill>
        <p:spPr bwMode="auto">
          <a:xfrm rot="5400000">
            <a:off x="4616208" y="-4476900"/>
            <a:ext cx="990602" cy="990600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431426"/>
            <a:ext cx="1164169" cy="3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254" y="1530460"/>
            <a:ext cx="7441363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«…Отличительной, можно сказать, природной чертой Эдуарда Филипповича являлась искренняя доброта, неподдельное участие к людям, бескорыстное стремление помочь им в трудной жизненной ситуации.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Никогда не кичился он своей подлинной международной известностью которая пришла к нему весьма рано, еще во временна так называемого « железного занавеса». В далеком уже 1977 году в США была опубликована книга известного диссидента Валерия Чалидзе « Уголовная Россия», которая содержит многочисленные ссылки на монографию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Э.Ф.Побегайло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«Умышленные убийства и борьба с ними»…»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9254" t="2158" b="-1"/>
          <a:stretch/>
        </p:blipFill>
        <p:spPr>
          <a:xfrm>
            <a:off x="7644801" y="310656"/>
            <a:ext cx="2193985" cy="29298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1146" y="818281"/>
            <a:ext cx="6794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отзывались о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Побегайло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студенты, так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Мизюлов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писал:</a:t>
            </a:r>
          </a:p>
        </p:txBody>
      </p:sp>
    </p:spTree>
    <p:extLst>
      <p:ext uri="{BB962C8B-B14F-4D97-AF65-F5344CB8AC3E}">
        <p14:creationId xmlns:p14="http://schemas.microsoft.com/office/powerpoint/2010/main" val="38434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7" y="2988747"/>
            <a:ext cx="2827683" cy="88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78878" y="0"/>
            <a:ext cx="5227121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4678878" y="3165800"/>
            <a:ext cx="5227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9874</TotalTime>
  <Words>471</Words>
  <Application>Microsoft Office PowerPoint</Application>
  <PresentationFormat>Лист A4 (210x297 мм)</PresentationFormat>
  <Paragraphs>29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Кошик</dc:creator>
  <cp:lastModifiedBy>Учетная запись Майкрософт</cp:lastModifiedBy>
  <cp:revision>306</cp:revision>
  <dcterms:created xsi:type="dcterms:W3CDTF">2003-02-28T13:27:04Z</dcterms:created>
  <dcterms:modified xsi:type="dcterms:W3CDTF">2022-11-24T17:44:11Z</dcterms:modified>
</cp:coreProperties>
</file>